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19"/>
  </p:notesMasterIdLst>
  <p:sldIdLst>
    <p:sldId id="301" r:id="rId5"/>
    <p:sldId id="320" r:id="rId6"/>
    <p:sldId id="330" r:id="rId7"/>
    <p:sldId id="331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24" r:id="rId17"/>
    <p:sldId id="32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9" autoAdjust="0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153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420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0A88-634D-8648-B963-E54D3D29696D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E6CEB-C85F-CE46-AB81-887FB088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4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4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18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6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64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1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08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3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2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6CEB-C85F-CE46-AB81-887FB08879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0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4C8B-0B35-4A26-9FFC-8AF8167D4A4B}" type="datetime1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25E8-178F-42E7-8A8C-90E95DE30550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7E95-571B-471D-9903-0DCB14527CF1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E2AE-2E17-4FBA-BA1F-D33000303633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E241-C359-4BBC-8B09-C6B19C322111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A8A1-3A62-4387-ABBD-1BB6BC1BFC8F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A563-201C-49A5-9DB4-B44159A64370}" type="datetime1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1A8-A80D-4F01-8044-D91E63DB95EF}" type="datetime1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341B-9ACD-4A68-BA66-F4AD443CAEE6}" type="datetime1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F092-5B53-45DA-A4D6-6FEA2A596607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F5DD-3A0F-419C-9671-661F17D2E768}" type="datetime1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0DC2-7CB0-43C3-A5C6-23E51C62C2B6}" type="datetime1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Fort Hunt "Project Play"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keb.carucci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youtu.be/QocKWrQ4hP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youtu.be/nEvOaRUJBl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youtu.be/aol4oc5qT38?list=PL7fuyfNu8jfNKKiQIuYSNNNBMEAuIdvs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admkid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lacrosse.org/tags/ladm" TargetMode="External"/><Relationship Id="rId5" Type="http://schemas.openxmlformats.org/officeDocument/2006/relationships/hyperlink" Target="https://www.teamusa.org/About-the-USOPC/Programs/Coaching-Education/American-Development-Model" TargetMode="External"/><Relationship Id="rId4" Type="http://schemas.openxmlformats.org/officeDocument/2006/relationships/hyperlink" Target="https://www.aspenprojectplay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youtu.be/LETw-2UH-8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7PUm87OT6YE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outu.be/vCEMq9ZrCNw?list=PL7fuyfNu8jfNKKiQIuYSNNNBMEAuIdvs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youtu.be/CEQCcDAumUk?list=PL7fuyfNu8jfNKKiQIuYSNNNBMEAuIdvs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youtu.be/rKR3VlW034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69005"/>
            <a:ext cx="8229600" cy="1234440"/>
          </a:xfrm>
        </p:spPr>
      </p:pic>
      <p:sp>
        <p:nvSpPr>
          <p:cNvPr id="6" name="TextBox 5"/>
          <p:cNvSpPr txBox="1"/>
          <p:nvPr/>
        </p:nvSpPr>
        <p:spPr>
          <a:xfrm>
            <a:off x="734291" y="5777345"/>
            <a:ext cx="78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Contact: Michael Carucci	</a:t>
            </a:r>
            <a:r>
              <a:rPr lang="en-US" dirty="0">
                <a:hlinkClick r:id="rId4"/>
              </a:rPr>
              <a:t>mikeb.carucci@gmail.com</a:t>
            </a:r>
            <a:r>
              <a:rPr lang="en-US" dirty="0"/>
              <a:t>	703-932-4657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8476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/>
              <a:t>Fort Hunt Spring 2020</a:t>
            </a:r>
          </a:p>
          <a:p>
            <a:pPr lvl="0" algn="ctr"/>
            <a:r>
              <a:rPr lang="en-US" sz="4400" dirty="0"/>
              <a:t> “Project Play” CONOPS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ACDD9B-E0FD-4C82-8519-0089AEC2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</a:p>
        </p:txBody>
      </p:sp>
    </p:spTree>
    <p:extLst>
      <p:ext uri="{BB962C8B-B14F-4D97-AF65-F5344CB8AC3E}">
        <p14:creationId xmlns:p14="http://schemas.microsoft.com/office/powerpoint/2010/main" val="4663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E48DA-B1F0-4BF3-8812-DBCC79BC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6029167"/>
            <a:ext cx="5220478" cy="3271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1A691AC-3104-46D9-8B24-223D6E04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3589" cy="33095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Play Number Six: Design for Development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AE39B-364E-4B00-B2E4-1E3AA485869B}"/>
              </a:ext>
            </a:extLst>
          </p:cNvPr>
          <p:cNvSpPr txBox="1"/>
          <p:nvPr/>
        </p:nvSpPr>
        <p:spPr>
          <a:xfrm>
            <a:off x="2562727" y="5581979"/>
            <a:ext cx="746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https://youtu.be/QocKWrQ4hPc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BA97F-323C-4A44-A991-9715E88DB564}"/>
              </a:ext>
            </a:extLst>
          </p:cNvPr>
          <p:cNvSpPr txBox="1"/>
          <p:nvPr/>
        </p:nvSpPr>
        <p:spPr>
          <a:xfrm>
            <a:off x="1134979" y="5134791"/>
            <a:ext cx="649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Kobe: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F9EB2-8D46-42D8-9941-E62AB96060D3}"/>
              </a:ext>
            </a:extLst>
          </p:cNvPr>
          <p:cNvSpPr txBox="1"/>
          <p:nvPr/>
        </p:nvSpPr>
        <p:spPr>
          <a:xfrm>
            <a:off x="533400" y="858871"/>
            <a:ext cx="738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cap="all" dirty="0"/>
              <a:t>KIDS NEED A NEW MEASURE OF SUCCESS: PERSONAL IMPROVEMENT </a:t>
            </a:r>
            <a:endParaRPr lang="en-US" cap="al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B28E3-6CCC-4ECD-9982-3663C890D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94" y="1199413"/>
            <a:ext cx="6861480" cy="37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9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E48DA-B1F0-4BF3-8812-DBCC79BC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6029167"/>
            <a:ext cx="5220478" cy="3271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1A691AC-3104-46D9-8B24-223D6E04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3589" cy="33095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Play Number Seven: Train All Coaches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AE39B-364E-4B00-B2E4-1E3AA485869B}"/>
              </a:ext>
            </a:extLst>
          </p:cNvPr>
          <p:cNvSpPr txBox="1"/>
          <p:nvPr/>
        </p:nvSpPr>
        <p:spPr>
          <a:xfrm>
            <a:off x="2562727" y="5581979"/>
            <a:ext cx="746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https://youtu.be/nEvOaRUJBl0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BA97F-323C-4A44-A991-9715E88DB564}"/>
              </a:ext>
            </a:extLst>
          </p:cNvPr>
          <p:cNvSpPr txBox="1"/>
          <p:nvPr/>
        </p:nvSpPr>
        <p:spPr>
          <a:xfrm>
            <a:off x="1134979" y="5134791"/>
            <a:ext cx="649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Albert Pujols, Los Angeles Angels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F9EB2-8D46-42D8-9941-E62AB96060D3}"/>
              </a:ext>
            </a:extLst>
          </p:cNvPr>
          <p:cNvSpPr txBox="1"/>
          <p:nvPr/>
        </p:nvSpPr>
        <p:spPr>
          <a:xfrm>
            <a:off x="533400" y="858871"/>
            <a:ext cx="738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CHALLENGE //</a:t>
            </a:r>
            <a:r>
              <a:rPr lang="en-US" cap="all" dirty="0"/>
              <a:t>   WELL-MEANING BUT UNTRAINED VOLUNTEERS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BD3C12-BC72-4D53-90E5-341E8BD71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8695"/>
            <a:ext cx="8410536" cy="24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E48DA-B1F0-4BF3-8812-DBCC79BC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6029167"/>
            <a:ext cx="5220478" cy="3271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1A691AC-3104-46D9-8B24-223D6E04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3589" cy="33095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Play Number Eight: Emphasize Prevention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AE39B-364E-4B00-B2E4-1E3AA485869B}"/>
              </a:ext>
            </a:extLst>
          </p:cNvPr>
          <p:cNvSpPr txBox="1"/>
          <p:nvPr/>
        </p:nvSpPr>
        <p:spPr>
          <a:xfrm>
            <a:off x="505327" y="5581979"/>
            <a:ext cx="952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https://youtu.be/aol4oc5qT38?list=PL7fuyfNu8jfNKKiQIuYSNNNBMEAuIdvsS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BA97F-323C-4A44-A991-9715E88DB564}"/>
              </a:ext>
            </a:extLst>
          </p:cNvPr>
          <p:cNvSpPr txBox="1"/>
          <p:nvPr/>
        </p:nvSpPr>
        <p:spPr>
          <a:xfrm>
            <a:off x="1134979" y="5134791"/>
            <a:ext cx="649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Valorie </a:t>
            </a:r>
            <a:r>
              <a:rPr lang="en-US" dirty="0" err="1"/>
              <a:t>Kondos</a:t>
            </a:r>
            <a:r>
              <a:rPr lang="en-US" dirty="0"/>
              <a:t> Field, former UCLA gymnastics coach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F9EB2-8D46-42D8-9941-E62AB96060D3}"/>
              </a:ext>
            </a:extLst>
          </p:cNvPr>
          <p:cNvSpPr txBox="1"/>
          <p:nvPr/>
        </p:nvSpPr>
        <p:spPr>
          <a:xfrm>
            <a:off x="533400" y="858871"/>
            <a:ext cx="738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CHALLENGE //</a:t>
            </a:r>
            <a:r>
              <a:rPr lang="en-US" cap="all" dirty="0"/>
              <a:t>   SAFETY CONCERNS AMONG PARENTS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8B256-3E80-4C73-AB74-7432FBD37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98596"/>
            <a:ext cx="7888705" cy="28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4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0" y="146425"/>
            <a:ext cx="7683759" cy="741084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B5DD4-8D2E-47A4-8967-45387E1CC0DE}"/>
              </a:ext>
            </a:extLst>
          </p:cNvPr>
          <p:cNvSpPr txBox="1"/>
          <p:nvPr/>
        </p:nvSpPr>
        <p:spPr>
          <a:xfrm>
            <a:off x="620486" y="1478902"/>
            <a:ext cx="819694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Spring 2020 “Open Play” Plan</a:t>
            </a:r>
          </a:p>
          <a:p>
            <a:pPr algn="ctr"/>
            <a:r>
              <a:rPr lang="en-US" sz="2400" dirty="0"/>
              <a:t>Modelled on “Project Play”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host kids (and their parents) for a 90-minute multi-sport clinic once or twice a week at Sandburg or WPHS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 will be an ADM-style station-based practice with two or three lacrosse-oriented games and two or three non-lacrosse-specific games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E.g., Field Hockey, Rugby, Tennis, Track, Volleyball, Baseball, Flag Football, Cricket, Ultimate, Par </a:t>
            </a:r>
            <a:r>
              <a:rPr lang="en-US" dirty="0" err="1"/>
              <a:t>Cours</a:t>
            </a:r>
            <a:r>
              <a:rPr lang="en-US" dirty="0"/>
              <a:t>, Dance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Driven by volunteer availability and enthusiasm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Rolling Admissions of $150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Players assigned to teams (8U/G12 and above) may voluntarily join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Doesn’t count as one of four maximum team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we get enough interest, we will progress the games competitively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Invite other teams to join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Refreshments a bonus</a:t>
            </a:r>
          </a:p>
          <a:p>
            <a:pPr lvl="2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0" y="146425"/>
            <a:ext cx="7683759" cy="741084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B5DD4-8D2E-47A4-8967-45387E1CC0DE}"/>
              </a:ext>
            </a:extLst>
          </p:cNvPr>
          <p:cNvSpPr txBox="1"/>
          <p:nvPr/>
        </p:nvSpPr>
        <p:spPr>
          <a:xfrm>
            <a:off x="620486" y="1478902"/>
            <a:ext cx="81969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Further Reading and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https://www.aspenprojectplay.org/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https://www.teamusa.org/About-the-USOPC/Programs/Coaching-Education/American-Development-Model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https://www.uslacrosse.org/tags/ladm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https://www.admkids.com/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Fort Hunt "Project Play"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2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614380-46DB-4764-B40F-CB525D23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74"/>
            <a:ext cx="8229600" cy="365125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b="1" cap="all" dirty="0">
                <a:solidFill>
                  <a:srgbClr val="FF0000"/>
                </a:solidFill>
              </a:rPr>
              <a:t>THE NEEDS OF MOST CHILDREN ARE NOT BEING MET</a:t>
            </a:r>
            <a:br>
              <a:rPr lang="en-US" sz="2400" cap="all" dirty="0">
                <a:solidFill>
                  <a:srgbClr val="C81939"/>
                </a:solidFill>
                <a:latin typeface="FFDINStdMedium"/>
              </a:rPr>
            </a:br>
            <a:endParaRPr lang="en-US" sz="24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D702ADB-B712-48F8-AF5F-716C7422D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592" y="3671596"/>
            <a:ext cx="4071266" cy="23575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E48DA-B1F0-4BF3-8812-DBCC79BC6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84" y="6029167"/>
            <a:ext cx="5220478" cy="3271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4B127B-514B-4431-A487-ED38094BD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4" y="897582"/>
            <a:ext cx="5402847" cy="26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0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614380-46DB-4764-B40F-CB525D23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74"/>
            <a:ext cx="8229600" cy="365125"/>
          </a:xfrm>
        </p:spPr>
        <p:txBody>
          <a:bodyPr>
            <a:normAutofit fontScale="90000"/>
          </a:bodyPr>
          <a:lstStyle/>
          <a:p>
            <a:br>
              <a:rPr lang="en-US" sz="2400" dirty="0"/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200" b="1" dirty="0">
                <a:solidFill>
                  <a:srgbClr val="FF0000"/>
                </a:solidFill>
              </a:rPr>
              <a:t>LET’S </a:t>
            </a:r>
            <a:r>
              <a:rPr lang="en-US" sz="2200" b="1" cap="all" dirty="0">
                <a:solidFill>
                  <a:srgbClr val="FF0000"/>
                </a:solidFill>
              </a:rPr>
              <a:t>EMBRACE A SPORT MODEL THAT WELCOMES ALL CHILDREN</a:t>
            </a:r>
            <a:br>
              <a:rPr lang="en-US" sz="2200" cap="all" dirty="0"/>
            </a:br>
            <a:br>
              <a:rPr lang="en-US" sz="2400" cap="all" dirty="0">
                <a:solidFill>
                  <a:srgbClr val="C81939"/>
                </a:solidFill>
                <a:latin typeface="FFDINStdMedium"/>
              </a:rPr>
            </a:b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E48DA-B1F0-4BF3-8812-DBCC79BC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6029167"/>
            <a:ext cx="5220478" cy="32718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6470A-1F14-4CEC-877B-FC73000C8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59926" y="3182088"/>
            <a:ext cx="5564718" cy="2855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5EF36-43F6-4263-8506-DD606D275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38" y="501650"/>
            <a:ext cx="5300867" cy="26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614380-46DB-4764-B40F-CB525D23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74"/>
            <a:ext cx="8229600" cy="365125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>
                <a:solidFill>
                  <a:srgbClr val="FF0000"/>
                </a:solidFill>
                <a:latin typeface="FFDINStdRegular"/>
              </a:rPr>
              <a:t>ight strategies (“plays”) we can implement to help every child become physically active through sports</a:t>
            </a:r>
            <a:br>
              <a:rPr lang="en-US" sz="2200" cap="all" dirty="0">
                <a:solidFill>
                  <a:srgbClr val="FF0000"/>
                </a:solidFill>
              </a:rPr>
            </a:br>
            <a:br>
              <a:rPr lang="en-US" sz="2400" cap="all" dirty="0">
                <a:solidFill>
                  <a:srgbClr val="C81939"/>
                </a:solidFill>
                <a:latin typeface="FFDINStdMedium"/>
              </a:rPr>
            </a:b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E48DA-B1F0-4BF3-8812-DBCC79BC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6029167"/>
            <a:ext cx="5220478" cy="32718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ACA80-E77A-4719-9103-5F8818E2A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4B7DD-AB36-45E0-94E7-30C4C5980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1204"/>
            <a:ext cx="9144000" cy="34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0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614380-46DB-4764-B40F-CB525D23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74"/>
            <a:ext cx="8229600" cy="365125"/>
          </a:xfrm>
        </p:spPr>
        <p:txBody>
          <a:bodyPr>
            <a:normAutofit fontScale="90000"/>
          </a:bodyPr>
          <a:lstStyle/>
          <a:p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Play Number One: Ask Kids What They Want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Answer: They Want to Have Fun!</a:t>
            </a:r>
            <a:br>
              <a:rPr lang="en-US" sz="2200" cap="all" dirty="0">
                <a:solidFill>
                  <a:srgbClr val="FF0000"/>
                </a:solidFill>
              </a:rPr>
            </a:br>
            <a:br>
              <a:rPr lang="en-US" sz="2400" cap="all" dirty="0">
                <a:solidFill>
                  <a:srgbClr val="C81939"/>
                </a:solidFill>
                <a:latin typeface="FFDINStdMedium"/>
              </a:rPr>
            </a:br>
            <a:endParaRPr lang="en-US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E48DA-B1F0-4BF3-8812-DBCC79BC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6029167"/>
            <a:ext cx="5220478" cy="32718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ACA80-E77A-4719-9103-5F8818E2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7582"/>
            <a:ext cx="8229600" cy="5228581"/>
          </a:xfrm>
        </p:spPr>
        <p:txBody>
          <a:bodyPr>
            <a:normAutofit/>
          </a:bodyPr>
          <a:lstStyle/>
          <a:p>
            <a:r>
              <a:rPr lang="en-US" sz="1800" dirty="0"/>
              <a:t>Most kids leave sports because it is no longer fun.</a:t>
            </a:r>
          </a:p>
          <a:p>
            <a:pPr lvl="1"/>
            <a:r>
              <a:rPr lang="en-US" sz="1400" dirty="0"/>
              <a:t>81 “Fun Factors”</a:t>
            </a:r>
          </a:p>
          <a:p>
            <a:pPr lvl="1"/>
            <a:r>
              <a:rPr lang="en-US" sz="1400" dirty="0"/>
              <a:t>Watch Kobe: </a:t>
            </a:r>
            <a:r>
              <a:rPr lang="en-US" dirty="0">
                <a:hlinkClick r:id="rId4"/>
              </a:rPr>
              <a:t>https://youtu.be/LETw-2UH-8I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EF379-C175-41E7-ACCE-30A694E77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82" y="2193618"/>
            <a:ext cx="8178281" cy="22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2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E48DA-B1F0-4BF3-8812-DBCC79BC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6029167"/>
            <a:ext cx="5220478" cy="327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15ED9-BC3D-4ACA-BF66-755089BAB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30" y="781379"/>
            <a:ext cx="7628174" cy="36662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1A691AC-3104-46D9-8B24-223D6E04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3589" cy="33095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Play Number Two: Reintroduce Free Play 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AE39B-364E-4B00-B2E4-1E3AA485869B}"/>
              </a:ext>
            </a:extLst>
          </p:cNvPr>
          <p:cNvSpPr txBox="1"/>
          <p:nvPr/>
        </p:nvSpPr>
        <p:spPr>
          <a:xfrm>
            <a:off x="1620253" y="5037221"/>
            <a:ext cx="571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https://youtu.be/7PUm87OT6YE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BA97F-323C-4A44-A991-9715E88DB564}"/>
              </a:ext>
            </a:extLst>
          </p:cNvPr>
          <p:cNvSpPr txBox="1"/>
          <p:nvPr/>
        </p:nvSpPr>
        <p:spPr>
          <a:xfrm>
            <a:off x="1656184" y="4640179"/>
            <a:ext cx="58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Clayton Kershaw, LA Dodgers</a:t>
            </a:r>
          </a:p>
        </p:txBody>
      </p:sp>
    </p:spTree>
    <p:extLst>
      <p:ext uri="{BB962C8B-B14F-4D97-AF65-F5344CB8AC3E}">
        <p14:creationId xmlns:p14="http://schemas.microsoft.com/office/powerpoint/2010/main" val="398227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E48DA-B1F0-4BF3-8812-DBCC79BC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6029167"/>
            <a:ext cx="5220478" cy="3271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1A691AC-3104-46D9-8B24-223D6E04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3589" cy="33095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Play Number Three: Encourage Sport Sampling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AE39B-364E-4B00-B2E4-1E3AA485869B}"/>
              </a:ext>
            </a:extLst>
          </p:cNvPr>
          <p:cNvSpPr txBox="1"/>
          <p:nvPr/>
        </p:nvSpPr>
        <p:spPr>
          <a:xfrm>
            <a:off x="1620253" y="5037221"/>
            <a:ext cx="57109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https://youtu.be/vCEMq9ZrCNw?list=PL7fuyfNu8jfNKKiQIuYSNNNBMEAuIdvsS</a:t>
            </a:r>
            <a:endParaRPr lang="en-US" sz="1200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BA97F-323C-4A44-A991-9715E88DB564}"/>
              </a:ext>
            </a:extLst>
          </p:cNvPr>
          <p:cNvSpPr txBox="1"/>
          <p:nvPr/>
        </p:nvSpPr>
        <p:spPr>
          <a:xfrm>
            <a:off x="1656184" y="4640179"/>
            <a:ext cx="58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Cassidy </a:t>
            </a:r>
            <a:r>
              <a:rPr lang="en-US" dirty="0" err="1"/>
              <a:t>Hubbarth</a:t>
            </a:r>
            <a:r>
              <a:rPr lang="en-US" dirty="0"/>
              <a:t>, ESPN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DF13D-D7F1-46C0-8004-E56FB5147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981645"/>
            <a:ext cx="7700211" cy="2511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F9EB2-8D46-42D8-9941-E62AB96060D3}"/>
              </a:ext>
            </a:extLst>
          </p:cNvPr>
          <p:cNvSpPr txBox="1"/>
          <p:nvPr/>
        </p:nvSpPr>
        <p:spPr>
          <a:xfrm>
            <a:off x="533400" y="1351547"/>
            <a:ext cx="738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cap="all"/>
              <a:t>MORE OPTIONS MEAN MORE KIDS WILL FIND A SPORT THEY LIKE</a:t>
            </a:r>
            <a:endParaRPr lang="en-US" cap="all"/>
          </a:p>
        </p:txBody>
      </p:sp>
    </p:spTree>
    <p:extLst>
      <p:ext uri="{BB962C8B-B14F-4D97-AF65-F5344CB8AC3E}">
        <p14:creationId xmlns:p14="http://schemas.microsoft.com/office/powerpoint/2010/main" val="18618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E48DA-B1F0-4BF3-8812-DBCC79BC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6029167"/>
            <a:ext cx="5220478" cy="3271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1A691AC-3104-46D9-8B24-223D6E04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3589" cy="33095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Play Number Four: Revitalize In-Town Leagues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AE39B-364E-4B00-B2E4-1E3AA485869B}"/>
              </a:ext>
            </a:extLst>
          </p:cNvPr>
          <p:cNvSpPr txBox="1"/>
          <p:nvPr/>
        </p:nvSpPr>
        <p:spPr>
          <a:xfrm>
            <a:off x="589547" y="5037221"/>
            <a:ext cx="772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https://youtu.be/CEQCcDAumUk?list=PL7fuyfNu8jfNKKiQIuYSNNNBMEAuIdvsS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BA97F-323C-4A44-A991-9715E88DB564}"/>
              </a:ext>
            </a:extLst>
          </p:cNvPr>
          <p:cNvSpPr txBox="1"/>
          <p:nvPr/>
        </p:nvSpPr>
        <p:spPr>
          <a:xfrm>
            <a:off x="1656184" y="4640179"/>
            <a:ext cx="58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Erik Bakich, University of Michigan baseball coach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F9EB2-8D46-42D8-9941-E62AB96060D3}"/>
              </a:ext>
            </a:extLst>
          </p:cNvPr>
          <p:cNvSpPr txBox="1"/>
          <p:nvPr/>
        </p:nvSpPr>
        <p:spPr>
          <a:xfrm>
            <a:off x="533400" y="1351547"/>
            <a:ext cx="738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cap="all" dirty="0"/>
              <a:t>CHILDREN NEED A BETTER PATHWAY IN SPORTS THAN 'UP OR OUT'</a:t>
            </a:r>
            <a:endParaRPr lang="en-US" cap="al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981B8-329D-4302-A903-E384861B2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37" y="2158827"/>
            <a:ext cx="7776411" cy="24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53187D-1711-4C29-BB9B-A0980B86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Fort Hunt "Project Play"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E48DA-B1F0-4BF3-8812-DBCC79BC6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84" y="6029167"/>
            <a:ext cx="5220478" cy="32718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1A691AC-3104-46D9-8B24-223D6E04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3589" cy="33095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Play Number Five: Think Small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AE39B-364E-4B00-B2E4-1E3AA485869B}"/>
              </a:ext>
            </a:extLst>
          </p:cNvPr>
          <p:cNvSpPr txBox="1"/>
          <p:nvPr/>
        </p:nvSpPr>
        <p:spPr>
          <a:xfrm>
            <a:off x="3052011" y="5037221"/>
            <a:ext cx="526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https://youtu.be/rKR3VlW034w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BA97F-323C-4A44-A991-9715E88DB564}"/>
              </a:ext>
            </a:extLst>
          </p:cNvPr>
          <p:cNvSpPr txBox="1"/>
          <p:nvPr/>
        </p:nvSpPr>
        <p:spPr>
          <a:xfrm>
            <a:off x="1656184" y="4640179"/>
            <a:ext cx="581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Watch Kobe: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F9EB2-8D46-42D8-9941-E62AB96060D3}"/>
              </a:ext>
            </a:extLst>
          </p:cNvPr>
          <p:cNvSpPr txBox="1"/>
          <p:nvPr/>
        </p:nvSpPr>
        <p:spPr>
          <a:xfrm>
            <a:off x="533400" y="1327481"/>
            <a:ext cx="738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cap="all" dirty="0"/>
              <a:t>FIELDS OF DREAMS ARE GREAT </a:t>
            </a:r>
            <a:r>
              <a:rPr lang="en-US" cap="all" dirty="0"/>
              <a:t>—</a:t>
            </a:r>
            <a:r>
              <a:rPr lang="en-US" i="1" cap="all" dirty="0"/>
              <a:t> BUT INNOVATE, AND THEY WILL COME</a:t>
            </a:r>
            <a:endParaRPr lang="en-US" cap="al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E979DA-E774-431A-B5EC-8DE9F46D1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700282"/>
            <a:ext cx="7677075" cy="29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4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9136</TotalTime>
  <Words>634</Words>
  <Application>Microsoft Office PowerPoint</Application>
  <PresentationFormat>On-screen Show (4:3)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FFDINStdMedium</vt:lpstr>
      <vt:lpstr>FFDINStdRegular</vt:lpstr>
      <vt:lpstr>Office Theme</vt:lpstr>
      <vt:lpstr>PowerPoint Presentation</vt:lpstr>
      <vt:lpstr>  THE NEEDS OF MOST CHILDREN ARE NOT BEING MET </vt:lpstr>
      <vt:lpstr>  LET’S EMBRACE A SPORT MODEL THAT WELCOMES ALL CHILDREN  </vt:lpstr>
      <vt:lpstr>  Eight strategies (“plays”) we can implement to help every child become physically active through sports  </vt:lpstr>
      <vt:lpstr>  Play Number One: Ask Kids What They Want Answer: They Want to Have Fun!  </vt:lpstr>
      <vt:lpstr>Play Number Two: Reintroduce Free Play </vt:lpstr>
      <vt:lpstr>Play Number Three: Encourage Sport Sampling</vt:lpstr>
      <vt:lpstr>Play Number Four: Revitalize In-Town Leagues</vt:lpstr>
      <vt:lpstr>Play Number Five: Think Small</vt:lpstr>
      <vt:lpstr>Play Number Six: Design for Development</vt:lpstr>
      <vt:lpstr>Play Number Seven: Train All Coaches</vt:lpstr>
      <vt:lpstr>Play Number Eight: Emphasize Prevention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Ball</dc:title>
  <dc:subject/>
  <dc:creator>MBC</dc:creator>
  <cp:keywords/>
  <dc:description/>
  <cp:lastModifiedBy>Michael Carucci</cp:lastModifiedBy>
  <cp:revision>189</cp:revision>
  <cp:lastPrinted>2016-09-11T14:04:39Z</cp:lastPrinted>
  <dcterms:created xsi:type="dcterms:W3CDTF">2010-04-12T23:12:02Z</dcterms:created>
  <dcterms:modified xsi:type="dcterms:W3CDTF">2020-02-06T15:48:47Z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